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8" autoAdjust="0"/>
    <p:restoredTop sz="94074" autoAdjust="0"/>
  </p:normalViewPr>
  <p:slideViewPr>
    <p:cSldViewPr>
      <p:cViewPr>
        <p:scale>
          <a:sx n="57" d="100"/>
          <a:sy n="57" d="100"/>
        </p:scale>
        <p:origin x="-1542" y="-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CB01A-49B1-47BC-A722-357DD506F3C4}" type="datetimeFigureOut">
              <a:rPr lang="en-US" smtClean="0"/>
              <a:t>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4C089-FD80-4BE9-9F0D-3953FC03E4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Capitolul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Crearea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test online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Creare</a:t>
            </a:r>
            <a:r>
              <a:rPr lang="en-US" dirty="0" smtClean="0"/>
              <a:t> test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600200"/>
            <a:ext cx="5943600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Salvare</a:t>
            </a:r>
            <a:r>
              <a:rPr lang="en-US" dirty="0" smtClean="0"/>
              <a:t> test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905000"/>
            <a:ext cx="5334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Creare</a:t>
            </a:r>
            <a:r>
              <a:rPr lang="en-US" dirty="0" smtClean="0"/>
              <a:t> </a:t>
            </a:r>
            <a:r>
              <a:rPr lang="en-US" dirty="0" err="1" smtClean="0"/>
              <a:t>barem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493520"/>
            <a:ext cx="6400800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Creare</a:t>
            </a:r>
            <a:r>
              <a:rPr lang="en-US" dirty="0" smtClean="0"/>
              <a:t> </a:t>
            </a:r>
            <a:r>
              <a:rPr lang="en-US" dirty="0" err="1" smtClean="0"/>
              <a:t>comentariu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209800"/>
            <a:ext cx="4191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14</Words>
  <Application>Microsoft Office PowerPoint</Application>
  <PresentationFormat>On-screen Show (4:3)</PresentationFormat>
  <Paragraphs>6</Paragraphs>
  <Slides>5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Capitolul 3</vt:lpstr>
      <vt:lpstr>Creare test</vt:lpstr>
      <vt:lpstr>Salvare test</vt:lpstr>
      <vt:lpstr>Creare barem</vt:lpstr>
      <vt:lpstr>Creare comentariu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Capitolul 3</dc:title>
  <dc:creator>User</dc:creator>
  <cp:lastModifiedBy>User</cp:lastModifiedBy>
  <cp:revision>13</cp:revision>
  <dcterms:created xsi:type="dcterms:W3CDTF">2012-02-04T09:18:11Z</dcterms:created>
  <dcterms:modified xsi:type="dcterms:W3CDTF">2012-02-04T11:24:30Z</dcterms:modified>
</cp:coreProperties>
</file>